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2521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89EF-1FF8-9C4D-9016-ABBCC28B2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934DA-A7E5-FA4B-B00A-7DE8E5A2D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82EC-2629-C541-A834-2AE0CF26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F766-0BD0-9B4C-8670-88C3C6AC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111F-6EC8-E341-971B-FA5F6A25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58F3-FC4C-7246-BBEB-E5AA09C8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693AD-D993-394D-A87B-543EA6F2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1DC7-46A6-4549-8E15-A5B0A5D4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DDD1-420B-7E42-BB05-94EB1B6B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1F3D-0580-9741-B5ED-8EF9C092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3DFFC-3B5C-CA4E-A27A-342AA7CDC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197FA-00CA-CE41-B318-9E8F79EFE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10A0-27F4-7140-AAA7-C63FDB44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6C05-BF8A-BA43-8A7F-6E2C24EA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5F75-AA7C-9E4F-8F0C-01F3AECB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278F-1082-8A4A-AE65-3F8D4E7D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646-BFC4-7F43-BB33-3DF8FA15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0691-1EE6-4F45-8280-822ABFB6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3A1E-8B7F-814F-93C1-D54FA952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34E6E-C3E4-F643-9C17-F8A2527B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C9B7-83AD-9A45-AA6A-A4844AA7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01C8E-6BBD-544C-8844-1B3A7696E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B5115-93D2-BE42-962D-E9DBC2AB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D2A8-0A39-2B42-B5E4-21217398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1998D-7F52-3249-96AF-11219C21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88B3-8983-8F40-9375-B280FE0A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1187-E412-8E45-A8F1-69647C84D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5B68E-85E9-4847-BC49-8C5254DD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4F7A5-9758-A048-BCBF-462CC80E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07C26-3264-444B-92A8-A59BBE43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35007-42EE-944B-B5CB-5DD36BB2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2884-AADD-7041-9D0F-24705E4D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9847F-E937-B845-AAB8-E64ED22FF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0FBB-9DCE-9246-AC49-9A88E458D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C4742-BCBE-814C-83E2-14B629A44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E9E56-8A68-5A45-8417-E419F5F85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6FEBB-3B35-0D47-8BFA-83BD4DC0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BD7C8-F716-9C46-953D-4887A936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24CE5-64C4-184B-9992-C5B1314A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59F0-A19D-B648-B1E5-300358A5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08A9F-9EF3-6A46-81E0-3490B961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57AD5-9981-BC43-88D1-06912269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2B2C1-0A1D-2A4C-B578-5ADFFC9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078C9-6B03-9B4D-9E8B-6B8A00B8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2EF37-FE7E-FA4E-B1A9-AE855E73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63B8-3B24-244D-A30E-0698495E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07F2-03E7-824C-88E8-3F333312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50AA-DB03-7449-B511-1DE4688B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E8C42-AAF9-C249-93FC-8149FA061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80404-A816-4645-9DBC-154C72E6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37A80-2B42-FF4E-983F-E0CE0D9C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3E7F-0A44-A045-A993-E4A89846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0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CF9A-0036-B444-9BB9-5231F47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A278E-BDB7-5547-8BB2-72C37216F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65EEF-BE9F-0045-92E1-8A943889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3B069-E4B2-9443-8C85-5DEC3CD5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2053F-24C8-F84A-A6B5-69E38872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346FA-03BE-774D-8DAC-C05D7271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86D8F-233D-D142-8645-045DF994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78A3-7485-4647-9BBD-4B6C8EB0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3122-A061-F945-8B67-A5A4B35CC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DD24-C116-884F-A591-26A7032E0503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4F5C9-F64A-254F-8E5B-89BC8AAE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100D-ADCC-884F-BEAD-6CFA7C205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FFBB-40F2-6D49-89B6-ECD3F762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2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ps.gov/orgs/1260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ps.gov/libi/learn/historyculture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4314-2439-654D-BC37-B6A61E78B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665" y="261255"/>
            <a:ext cx="8746675" cy="105988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Breathable Space</a:t>
            </a:r>
            <a:br>
              <a:rPr lang="en-US" sz="3600" b="1" dirty="0"/>
            </a:br>
            <a:r>
              <a:rPr lang="en-US" sz="3600" b="1" dirty="0"/>
              <a:t>“A Holy Space”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D5632-E8C8-FA45-AFDC-CD2580BC7B5C}"/>
              </a:ext>
            </a:extLst>
          </p:cNvPr>
          <p:cNvSpPr txBox="1"/>
          <p:nvPr/>
        </p:nvSpPr>
        <p:spPr>
          <a:xfrm>
            <a:off x="326571" y="4088011"/>
            <a:ext cx="118654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this video, </a:t>
            </a:r>
            <a:r>
              <a:rPr lang="en-US" sz="2000" b="1" dirty="0"/>
              <a:t>Audrey Harrison, Conservation Technician, University of Arizona, Tucson</a:t>
            </a:r>
            <a:r>
              <a:rPr lang="en-US" sz="2000" dirty="0"/>
              <a:t>; </a:t>
            </a:r>
            <a:r>
              <a:rPr lang="en-US" sz="2000" dirty="0" err="1"/>
              <a:t>Darsita</a:t>
            </a:r>
            <a:r>
              <a:rPr lang="en-US" sz="2000" dirty="0"/>
              <a:t> North, Research Specialist, ASU - School of Human Evolution and Social Change; and Natalia Miles, Andrew W. Mellon Fellow 2017-2018 Heard Museum, Gila River Indian Community, provide information on how to care for </a:t>
            </a:r>
            <a:r>
              <a:rPr lang="en-US" sz="2000" b="1" dirty="0"/>
              <a:t>culturally sensitive </a:t>
            </a:r>
            <a:r>
              <a:rPr lang="en-US" sz="2000" dirty="0"/>
              <a:t>and irreplaceable paper-based pieces, such as maps and legal documents, using environmentally-safe methods. “</a:t>
            </a:r>
            <a:r>
              <a:rPr lang="en-US" sz="2000" b="1" dirty="0"/>
              <a:t>Breathable</a:t>
            </a:r>
            <a:r>
              <a:rPr lang="en-US" sz="2000" dirty="0"/>
              <a:t> meaning using only organic materials to house or care for paper documents,” however more than that – “</a:t>
            </a:r>
            <a:r>
              <a:rPr lang="en-US" sz="2000" b="1" dirty="0"/>
              <a:t>a holy space</a:t>
            </a:r>
            <a:r>
              <a:rPr lang="en-US" sz="2000" dirty="0"/>
              <a:t>.”</a:t>
            </a:r>
          </a:p>
          <a:p>
            <a:endParaRPr lang="en-US" dirty="0"/>
          </a:p>
          <a:p>
            <a:r>
              <a:rPr lang="en-US" dirty="0"/>
              <a:t>This session was part of the ATALM annual conference held in Prior Lake, Minnesota, on October 8-11, 2018. https://</a:t>
            </a:r>
            <a:r>
              <a:rPr lang="en-US" dirty="0" err="1"/>
              <a:t>www.sustainableheritagenetwork.org</a:t>
            </a:r>
            <a:r>
              <a:rPr lang="en-US" dirty="0"/>
              <a:t>/digital-heritage/caring-culturally-sensitive-paper-documents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FFFDA-B78D-2740-B31E-B29BE2DDC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65" y="1321140"/>
            <a:ext cx="4751873" cy="26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D1BB82-9326-7049-A7A4-4F2AD5744613}"/>
              </a:ext>
            </a:extLst>
          </p:cNvPr>
          <p:cNvSpPr txBox="1"/>
          <p:nvPr/>
        </p:nvSpPr>
        <p:spPr>
          <a:xfrm>
            <a:off x="587828" y="1378144"/>
            <a:ext cx="44413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Preservation</a:t>
            </a:r>
            <a:r>
              <a:rPr lang="en-US" sz="2000" dirty="0"/>
              <a:t> – Repair, treatment</a:t>
            </a:r>
          </a:p>
          <a:p>
            <a:r>
              <a:rPr lang="en-US" sz="2000" b="1" dirty="0"/>
              <a:t>Conservation</a:t>
            </a:r>
            <a:r>
              <a:rPr lang="en-US" sz="2000" dirty="0"/>
              <a:t> – Prevention, maintenance</a:t>
            </a:r>
          </a:p>
          <a:p>
            <a:r>
              <a:rPr lang="en-US" sz="2000" b="1" dirty="0"/>
              <a:t>Stabilization </a:t>
            </a:r>
            <a:r>
              <a:rPr lang="en-US" sz="2000" dirty="0"/>
              <a:t>– Provide support</a:t>
            </a:r>
          </a:p>
          <a:p>
            <a:endParaRPr lang="en-US" sz="2000" dirty="0"/>
          </a:p>
          <a:p>
            <a:r>
              <a:rPr lang="en-US" sz="2000" dirty="0"/>
              <a:t>“Preserve”</a:t>
            </a:r>
          </a:p>
          <a:p>
            <a:r>
              <a:rPr lang="en-US" sz="2000" dirty="0"/>
              <a:t>“Conserve”</a:t>
            </a:r>
          </a:p>
          <a:p>
            <a:r>
              <a:rPr lang="en-US" sz="2000" dirty="0"/>
              <a:t>“Sustain”</a:t>
            </a:r>
          </a:p>
          <a:p>
            <a:endParaRPr lang="en-US" sz="2000" dirty="0"/>
          </a:p>
          <a:p>
            <a:r>
              <a:rPr lang="en-US" sz="2000" dirty="0"/>
              <a:t>* </a:t>
            </a:r>
            <a:r>
              <a:rPr lang="en-US" sz="2000" b="1" dirty="0"/>
              <a:t>Breathable</a:t>
            </a:r>
            <a:r>
              <a:rPr lang="en-US" sz="2000" dirty="0"/>
              <a:t> – No chemicals, organic material</a:t>
            </a:r>
          </a:p>
          <a:p>
            <a:r>
              <a:rPr lang="en-US" sz="2000" dirty="0"/>
              <a:t>* </a:t>
            </a:r>
            <a:r>
              <a:rPr lang="en-US" sz="2000" b="1" dirty="0"/>
              <a:t>Return to earth </a:t>
            </a:r>
            <a:r>
              <a:rPr lang="en-US" sz="2000" dirty="0"/>
              <a:t>rather than stop or slow down natural process</a:t>
            </a:r>
          </a:p>
          <a:p>
            <a:r>
              <a:rPr lang="en-US" sz="2000" dirty="0"/>
              <a:t>*Each document is unique</a:t>
            </a:r>
          </a:p>
          <a:p>
            <a:r>
              <a:rPr lang="en-US" sz="2000" dirty="0"/>
              <a:t>*</a:t>
            </a:r>
            <a:r>
              <a:rPr lang="en-US" sz="2000" b="1" dirty="0"/>
              <a:t>Care of documents the decision of the Tribal Community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8C8F2-7EBE-694A-94C2-5C9B5A241359}"/>
              </a:ext>
            </a:extLst>
          </p:cNvPr>
          <p:cNvSpPr txBox="1"/>
          <p:nvPr/>
        </p:nvSpPr>
        <p:spPr>
          <a:xfrm>
            <a:off x="6713530" y="4245430"/>
            <a:ext cx="471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Darisa</a:t>
            </a:r>
            <a:r>
              <a:rPr lang="en-US" dirty="0"/>
              <a:t> North, ASU - School of Human Evolution and Social Change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www.sustainableheritagenetwork.org</a:t>
            </a:r>
            <a:r>
              <a:rPr lang="en-US" sz="1200" dirty="0"/>
              <a:t>/digital-heritage/caring-culturally-sensitive-paper-documents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495E3-2351-B84C-9D89-500D1BD0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530" y="1378144"/>
            <a:ext cx="4960491" cy="27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961B30-08A3-1042-BA04-0C79C081BF39}"/>
              </a:ext>
            </a:extLst>
          </p:cNvPr>
          <p:cNvSpPr txBox="1"/>
          <p:nvPr/>
        </p:nvSpPr>
        <p:spPr>
          <a:xfrm>
            <a:off x="1676400" y="566057"/>
            <a:ext cx="896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Powerful Documents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EB9C3-EA1A-6847-B65F-B6CE8C94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982" y="1338036"/>
            <a:ext cx="4262664" cy="2323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A6C86B-ECB5-A44F-8FB4-D95EB3106C00}"/>
              </a:ext>
            </a:extLst>
          </p:cNvPr>
          <p:cNvSpPr txBox="1"/>
          <p:nvPr/>
        </p:nvSpPr>
        <p:spPr>
          <a:xfrm>
            <a:off x="2852057" y="3787742"/>
            <a:ext cx="722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Natalia Miles, Andrew W. Mellon Fellow 2017-2018 Heard Museum, Gila River Indian 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83A70-11C0-9343-B102-40C653F79DC9}"/>
              </a:ext>
            </a:extLst>
          </p:cNvPr>
          <p:cNvSpPr txBox="1"/>
          <p:nvPr/>
        </p:nvSpPr>
        <p:spPr>
          <a:xfrm>
            <a:off x="1197429" y="4560089"/>
            <a:ext cx="8882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Discretefulness</a:t>
            </a:r>
            <a:r>
              <a:rPr lang="en-US" dirty="0"/>
              <a:t> -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 paperwork at end of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Culturally sensitive documents – how treated? Conservation?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sensitive = transcripts of oral history, archaeological photographs, maps, treaties, up to tribal communities to decide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Object-centered approach to documents –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trying to </a:t>
            </a:r>
            <a:r>
              <a:rPr lang="en-US" dirty="0" err="1"/>
              <a:t>prolonge</a:t>
            </a:r>
            <a:r>
              <a:rPr lang="en-US" dirty="0"/>
              <a:t> – give it respect it needs</a:t>
            </a:r>
          </a:p>
        </p:txBody>
      </p:sp>
    </p:spTree>
    <p:extLst>
      <p:ext uri="{BB962C8B-B14F-4D97-AF65-F5344CB8AC3E}">
        <p14:creationId xmlns:p14="http://schemas.microsoft.com/office/powerpoint/2010/main" val="87580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A3132-989F-FE42-9B8D-FEEC9714ED56}"/>
              </a:ext>
            </a:extLst>
          </p:cNvPr>
          <p:cNvSpPr txBox="1"/>
          <p:nvPr/>
        </p:nvSpPr>
        <p:spPr>
          <a:xfrm>
            <a:off x="762000" y="631371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“Something Deeper Than Conservation Was Happening”</a:t>
            </a:r>
          </a:p>
          <a:p>
            <a:r>
              <a:rPr lang="en-US" dirty="0"/>
              <a:t>Audrey Harrison, Conservation Technician, University of Arizona, Tucson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A327C-EA35-8042-8008-5B8307CE7F67}"/>
              </a:ext>
            </a:extLst>
          </p:cNvPr>
          <p:cNvSpPr txBox="1"/>
          <p:nvPr/>
        </p:nvSpPr>
        <p:spPr>
          <a:xfrm>
            <a:off x="762000" y="2024743"/>
            <a:ext cx="4855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Accommodations</a:t>
            </a:r>
          </a:p>
          <a:p>
            <a:r>
              <a:rPr lang="en-US" dirty="0"/>
              <a:t>2) People who are non-Native are hearing us</a:t>
            </a:r>
          </a:p>
          <a:p>
            <a:r>
              <a:rPr lang="en-US" dirty="0"/>
              <a:t>3) Cultural background comes out in the kind of work that we do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CFAD-DC06-F24D-BE48-15EE17BBD02A}"/>
              </a:ext>
            </a:extLst>
          </p:cNvPr>
          <p:cNvSpPr txBox="1"/>
          <p:nvPr/>
        </p:nvSpPr>
        <p:spPr>
          <a:xfrm>
            <a:off x="478972" y="3517814"/>
            <a:ext cx="5138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 2011 the museum collections and archives which were stored in the basement of the existing visitor center were temporarily moved to the </a:t>
            </a:r>
            <a:r>
              <a:rPr lang="en-US" dirty="0">
                <a:hlinkClick r:id="rId2"/>
              </a:rPr>
              <a:t>Western Archeological Conservation Center</a:t>
            </a:r>
            <a:r>
              <a:rPr lang="en-US" dirty="0"/>
              <a:t> in Tucson Arizona.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62797-0247-E548-8476-E6BB0E69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57" y="1907358"/>
            <a:ext cx="5891510" cy="2980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A26A34-FC8E-154D-8063-AB79718ABC92}"/>
              </a:ext>
            </a:extLst>
          </p:cNvPr>
          <p:cNvSpPr txBox="1"/>
          <p:nvPr/>
        </p:nvSpPr>
        <p:spPr>
          <a:xfrm>
            <a:off x="5900057" y="4963886"/>
            <a:ext cx="607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Little Big Horn Battlefield National Monument</a:t>
            </a:r>
            <a:endParaRPr lang="en-US" dirty="0"/>
          </a:p>
          <a:p>
            <a:r>
              <a:rPr lang="en-US" dirty="0"/>
              <a:t>(Sioux, Cheyenne Crow, US forces – Montana)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8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389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Breathable Space “A Holy Space”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Breathable Space</dc:title>
  <dc:creator>Nancy Marie Mithlo</dc:creator>
  <cp:lastModifiedBy>Microsoft Office User</cp:lastModifiedBy>
  <cp:revision>18</cp:revision>
  <dcterms:created xsi:type="dcterms:W3CDTF">2019-09-24T12:46:47Z</dcterms:created>
  <dcterms:modified xsi:type="dcterms:W3CDTF">2021-08-01T23:06:09Z</dcterms:modified>
</cp:coreProperties>
</file>